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5" r:id="rId4"/>
    <p:sldId id="256" r:id="rId5"/>
    <p:sldId id="266" r:id="rId6"/>
    <p:sldId id="257" r:id="rId7"/>
    <p:sldId id="261" r:id="rId8"/>
    <p:sldId id="258" r:id="rId9"/>
    <p:sldId id="264" r:id="rId10"/>
    <p:sldId id="259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1F014-3035-AF1E-5E37-574A4E1F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A7D197-9A44-2A30-AB18-A4F9646D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4CE1C-A972-643C-9694-D2638E3F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F190E-F390-65C7-87CE-33194751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60530-CCA2-DD1F-734A-C12F8B74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7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578E3-A039-4DEC-A0DE-3E481090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0D2E96-E378-B461-CB9C-2D8592083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F083E-4ED7-9964-A5B9-6C95102D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3B5A0-256F-FE06-0743-681C566F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A9ED-E961-35CC-E44D-63601C71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2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ED6D-F278-E6CC-6C88-18B6BF56C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2FB86-BEDE-3229-0B1D-1DFA429ED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04CD0-AB72-0184-C1D0-26AF0A37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B9DF9-76CF-B989-E4A2-9B4C0414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0E8BD-0D85-DE98-3384-0E8A6664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5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FCB28-263A-14FE-6AF5-0185BE34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77BAE-C12F-D899-21E9-CEF96846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10534-F1A4-28E0-6D77-3402DDFE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255CE-DA4E-1CD8-1850-85B0EE30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06F1A-9513-356F-3A6C-85DCA538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8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84243-7B53-F071-50EF-304E6BCF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0CFBE-1851-D11C-5BB8-1EC8FB7BE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08650-D30D-68CA-B12D-F6A456F4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B5DC1-1BD2-9CF3-AC27-09FA67DF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A66EC-8EF5-31E2-D9AB-1369EB57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5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282D8-4B8F-2E5A-ADA7-BCA15890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DA559-1EB3-66CA-3E51-26B6BE8DC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CE0467-16A7-A93A-5FA2-6AFABD12B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6E9BB-BEEC-6276-2556-ACE209FD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FA5E9-085F-6A6B-BDFA-559609C0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09378F-BBDE-460C-B2DD-F22FC17B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94F38-3B66-DEAA-1FE8-4170ED72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F9223-8E14-7FAA-A01C-1B1DBEEB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0F462F-EF49-C55D-44E0-CF8B58751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BCE29-1B23-BCEC-CDCA-E7E5621E0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4C8F4-0896-2D91-EF8A-026C5955E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C4BBD1-AB27-DE0C-1FD8-71749541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F8E531-A576-F844-4B1D-87B63FB2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77239-89F8-F8AE-21A9-D1BFB0B5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6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70EAC-C40F-E24B-3472-2970991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F56C72-EF94-99D2-BF0F-9B9FBB8B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4BF6B3-D621-05A7-CCFB-C4877988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DFCE97-5271-85E1-2F5E-6AAAE8D1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1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C247A-7DD9-1842-3F89-BF357BE3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06D42-2B62-DEF6-352F-9D10D5CC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F271DD-E311-1423-769E-EA05B465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DF97A-5CC7-70D4-FE20-9D5A7EAD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E3AF7-8BBF-81B6-FA18-97D3AA4E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3C7E42-2669-D6E0-A2A7-DD52D9017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7B8C75-5E23-CFB8-4EEA-ADD00576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1EC110-33DD-05FB-B14F-259FC373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97ACB-4A20-4161-5D19-D1C4517C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30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2BFF5-1DAF-B1FE-3047-BE56EB28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80BC12-FAAE-6EC1-BD9A-CAD31A8DD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E5B41-E3C3-77B0-BD2B-85612FBEB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D55E5-D26F-C0EB-FA06-72C11304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FCC89E-C71F-067E-D4F7-7A30B578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77DC2-00A3-AA7E-EB50-4EFB2797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4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6018E1-B6BF-B126-9F5E-5FC3E8BC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F3672-979B-1356-BD93-855CA177B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A895C-1D9F-4262-5E04-2987179A5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5F499-93B7-420D-8AAA-E26029B2609B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524B1-99B3-78EA-B2B5-114F78717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4B9D6-EFED-9CF9-49BC-28D2DA6BA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90D924-EF49-4E73-A9FF-526FBC61C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8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bright-ml/nlp-deep-learning-models-difference-between-bert-gpt-3-f273e67597d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빅데이터 인공지능 여러분의 관심사와 흥미를 분석하여 &gt; 짤투데이">
            <a:extLst>
              <a:ext uri="{FF2B5EF4-FFF2-40B4-BE49-F238E27FC236}">
                <a16:creationId xmlns:a16="http://schemas.microsoft.com/office/drawing/2014/main" id="{4E2B8452-810D-8BA6-9331-80AE167B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0153" y="0"/>
            <a:ext cx="85725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7B5F8144-41A3-AE1F-2DD2-C2A27976109B}"/>
              </a:ext>
            </a:extLst>
          </p:cNvPr>
          <p:cNvSpPr/>
          <p:nvPr/>
        </p:nvSpPr>
        <p:spPr>
          <a:xfrm>
            <a:off x="7450801" y="158699"/>
            <a:ext cx="3901440" cy="2625635"/>
          </a:xfrm>
          <a:prstGeom prst="cloudCallout">
            <a:avLst>
              <a:gd name="adj1" fmla="val -141401"/>
              <a:gd name="adj2" fmla="val 16600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6605E57-C6ED-4524-88C3-CE0412296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1812" y="3717177"/>
            <a:ext cx="4619416" cy="245948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그려주는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내 이상형</a:t>
            </a:r>
          </a:p>
        </p:txBody>
      </p:sp>
      <p:pic>
        <p:nvPicPr>
          <p:cNvPr id="1032" name="Picture 8" descr="붓과 종이, 빨간, 미술, 창조물 PNG, 일러스트 및 벡터 에 대한 무료 다운로드 - Pngtree">
            <a:extLst>
              <a:ext uri="{FF2B5EF4-FFF2-40B4-BE49-F238E27FC236}">
                <a16:creationId xmlns:a16="http://schemas.microsoft.com/office/drawing/2014/main" id="{144AC725-50DC-6F09-A7BB-D2C3C756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6397">
            <a:off x="8626076" y="369612"/>
            <a:ext cx="1550888" cy="20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3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1898"/>
            <a:ext cx="9144000" cy="99568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오늘 해볼 것</a:t>
            </a:r>
            <a:r>
              <a:rPr lang="en-US" altLang="ko-KR" dirty="0"/>
              <a:t>-</a:t>
            </a:r>
            <a:r>
              <a:rPr lang="ko-KR" altLang="en-US" dirty="0"/>
              <a:t>이상형 그리기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074" name="Picture 2" descr="Bing Image Creator to generate AI images">
            <a:extLst>
              <a:ext uri="{FF2B5EF4-FFF2-40B4-BE49-F238E27FC236}">
                <a16:creationId xmlns:a16="http://schemas.microsoft.com/office/drawing/2014/main" id="{F9A6864F-A2A9-3583-76A4-1E0788B4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581052"/>
            <a:ext cx="7267575" cy="484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9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947"/>
            <a:ext cx="9144000" cy="1023678"/>
          </a:xfrm>
        </p:spPr>
        <p:txBody>
          <a:bodyPr/>
          <a:lstStyle/>
          <a:p>
            <a:r>
              <a:rPr lang="ko-KR" altLang="en-US" dirty="0"/>
              <a:t>프롬프트 엔지니어링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098" name="Picture 2" descr="프롬프트 엔지니어, 생성형 AI가 만든 눈사람일까?">
            <a:extLst>
              <a:ext uri="{FF2B5EF4-FFF2-40B4-BE49-F238E27FC236}">
                <a16:creationId xmlns:a16="http://schemas.microsoft.com/office/drawing/2014/main" id="{E17A7962-EFE0-3783-7882-D9C11061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12" y="1487044"/>
            <a:ext cx="7683176" cy="49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56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638"/>
            <a:ext cx="9144000" cy="90646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나만의 이상형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311D4-B75B-2891-55F0-01E40C843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7" r="32188"/>
          <a:stretch/>
        </p:blipFill>
        <p:spPr>
          <a:xfrm>
            <a:off x="9005400" y="2078535"/>
            <a:ext cx="2957999" cy="3199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16421-1D5C-EFCA-7742-46ADEE700F2D}"/>
              </a:ext>
            </a:extLst>
          </p:cNvPr>
          <p:cNvSpPr txBox="1"/>
          <p:nvPr/>
        </p:nvSpPr>
        <p:spPr>
          <a:xfrm>
            <a:off x="111773" y="2078535"/>
            <a:ext cx="2957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자신의 이상형 조건을 </a:t>
            </a:r>
            <a:r>
              <a:rPr lang="en-US" altLang="ko-KR" dirty="0"/>
              <a:t>5</a:t>
            </a:r>
            <a:r>
              <a:rPr lang="ko-KR" altLang="en-US" dirty="0"/>
              <a:t>개 이상 나열 후</a:t>
            </a:r>
            <a:r>
              <a:rPr lang="en-US" altLang="ko-KR" dirty="0"/>
              <a:t>, </a:t>
            </a:r>
            <a:r>
              <a:rPr lang="ko-KR" altLang="en-US" dirty="0"/>
              <a:t>해당 조건들을 바탕으로 이상형 사진을 제작해주세요</a:t>
            </a:r>
          </a:p>
          <a:p>
            <a:endParaRPr lang="ko-KR" altLang="en-US" dirty="0"/>
          </a:p>
          <a:p>
            <a:r>
              <a:rPr lang="en-US" altLang="ko-KR" dirty="0"/>
              <a:t>-000</a:t>
            </a:r>
          </a:p>
          <a:p>
            <a:r>
              <a:rPr lang="en-US" altLang="ko-KR" dirty="0"/>
              <a:t>-000</a:t>
            </a:r>
          </a:p>
          <a:p>
            <a:r>
              <a:rPr lang="en-US" altLang="ko-KR" dirty="0"/>
              <a:t>-000</a:t>
            </a:r>
          </a:p>
          <a:p>
            <a:r>
              <a:rPr lang="en-US" altLang="ko-KR" dirty="0"/>
              <a:t>-000</a:t>
            </a:r>
          </a:p>
          <a:p>
            <a:r>
              <a:rPr lang="en-US" altLang="ko-KR" dirty="0"/>
              <a:t>-000</a:t>
            </a:r>
            <a:endParaRPr lang="ko-KR" altLang="en-US" dirty="0"/>
          </a:p>
        </p:txBody>
      </p:sp>
      <p:pic>
        <p:nvPicPr>
          <p:cNvPr id="5122" name="Picture 2" descr="Microsoft Translator: A Classroom Must Have – Spring 2023 Web Tools">
            <a:extLst>
              <a:ext uri="{FF2B5EF4-FFF2-40B4-BE49-F238E27FC236}">
                <a16:creationId xmlns:a16="http://schemas.microsoft.com/office/drawing/2014/main" id="{56A76AF7-9F96-AF43-DE8B-6A920C28A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89" y="2813841"/>
            <a:ext cx="3457575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236EBA5-7061-FFE9-5256-60B4B242C7B6}"/>
              </a:ext>
            </a:extLst>
          </p:cNvPr>
          <p:cNvSpPr/>
          <p:nvPr/>
        </p:nvSpPr>
        <p:spPr>
          <a:xfrm rot="5400000">
            <a:off x="2862123" y="3444873"/>
            <a:ext cx="1397454" cy="466725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D4547FB-C3E7-D2C4-FA0B-9EEB18575261}"/>
              </a:ext>
            </a:extLst>
          </p:cNvPr>
          <p:cNvSpPr/>
          <p:nvPr/>
        </p:nvSpPr>
        <p:spPr>
          <a:xfrm rot="5400000">
            <a:off x="7562294" y="3444874"/>
            <a:ext cx="1397454" cy="466725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A278B-1FB8-D4DD-0496-21528C60961E}"/>
              </a:ext>
            </a:extLst>
          </p:cNvPr>
          <p:cNvSpPr txBox="1"/>
          <p:nvPr/>
        </p:nvSpPr>
        <p:spPr>
          <a:xfrm>
            <a:off x="4126032" y="4851918"/>
            <a:ext cx="331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영어로 번역 후</a:t>
            </a:r>
            <a:r>
              <a:rPr lang="en-US" altLang="ko-KR" dirty="0"/>
              <a:t>, </a:t>
            </a:r>
            <a:r>
              <a:rPr lang="ko-KR" altLang="en-US" dirty="0"/>
              <a:t>프롬프트 입력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아직은 영어가 더 잘됨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84B3B-D1D8-AA9E-BEAF-F62903F4F9CA}"/>
              </a:ext>
            </a:extLst>
          </p:cNvPr>
          <p:cNvSpPr txBox="1"/>
          <p:nvPr/>
        </p:nvSpPr>
        <p:spPr>
          <a:xfrm>
            <a:off x="460990" y="1526306"/>
            <a:ext cx="225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이상형 조건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2E504-BC4A-63E2-DC5E-6DD7A0B49048}"/>
              </a:ext>
            </a:extLst>
          </p:cNvPr>
          <p:cNvSpPr txBox="1"/>
          <p:nvPr/>
        </p:nvSpPr>
        <p:spPr>
          <a:xfrm>
            <a:off x="4652293" y="1526306"/>
            <a:ext cx="246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번역기로 영문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9C98D-6A55-59D0-4C72-DEC54B193799}"/>
              </a:ext>
            </a:extLst>
          </p:cNvPr>
          <p:cNvSpPr txBox="1"/>
          <p:nvPr/>
        </p:nvSpPr>
        <p:spPr>
          <a:xfrm>
            <a:off x="9010296" y="1526306"/>
            <a:ext cx="309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Bing Image Creator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1974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487" y="186613"/>
            <a:ext cx="9725025" cy="2204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완성본</a:t>
            </a:r>
            <a:r>
              <a:rPr lang="en-US" altLang="ko-KR" dirty="0"/>
              <a:t>&gt;</a:t>
            </a:r>
            <a:br>
              <a:rPr lang="en-US" altLang="ko-KR" dirty="0"/>
            </a:br>
            <a:r>
              <a:rPr lang="en-US" altLang="ko-KR" sz="3300" dirty="0"/>
              <a:t>a woman, 22~28 years old, black shoulder-length straight hair, Egg-shaped round face, Cute puppy face ,looks good in a skirt, with a good smile, Korean</a:t>
            </a:r>
            <a:endParaRPr lang="ko-KR" altLang="en-US" sz="3300" dirty="0"/>
          </a:p>
        </p:txBody>
      </p:sp>
      <p:pic>
        <p:nvPicPr>
          <p:cNvPr id="6" name="그림 5" descr="의류, 사람, 소녀, 캐주얼 드레스이(가) 표시된 사진&#10;&#10;자동 생성된 설명">
            <a:extLst>
              <a:ext uri="{FF2B5EF4-FFF2-40B4-BE49-F238E27FC236}">
                <a16:creationId xmlns:a16="http://schemas.microsoft.com/office/drawing/2014/main" id="{ED5ED790-41D9-0EFE-3ABD-0CA9207FD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54" y="2596061"/>
            <a:ext cx="2862166" cy="2862166"/>
          </a:xfrm>
          <a:prstGeom prst="rect">
            <a:avLst/>
          </a:prstGeom>
        </p:spPr>
      </p:pic>
      <p:pic>
        <p:nvPicPr>
          <p:cNvPr id="8" name="그림 7" descr="사람, 인간의 얼굴, 의류, 가구이(가) 표시된 사진&#10;&#10;자동 생성된 설명">
            <a:extLst>
              <a:ext uri="{FF2B5EF4-FFF2-40B4-BE49-F238E27FC236}">
                <a16:creationId xmlns:a16="http://schemas.microsoft.com/office/drawing/2014/main" id="{C3CFF9C7-2C4C-5EF2-7D9C-34CB5BF0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92" y="4027145"/>
            <a:ext cx="2644242" cy="2644242"/>
          </a:xfrm>
          <a:prstGeom prst="rect">
            <a:avLst/>
          </a:prstGeom>
        </p:spPr>
      </p:pic>
      <p:pic>
        <p:nvPicPr>
          <p:cNvPr id="10" name="그림 9" descr="사람, 의류, 인간의 얼굴, 건물이(가) 표시된 사진&#10;&#10;자동 생성된 설명">
            <a:extLst>
              <a:ext uri="{FF2B5EF4-FFF2-40B4-BE49-F238E27FC236}">
                <a16:creationId xmlns:a16="http://schemas.microsoft.com/office/drawing/2014/main" id="{3DC254F4-9133-2BCC-2DCD-7E8C80B22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28" y="2596062"/>
            <a:ext cx="2527826" cy="2527826"/>
          </a:xfrm>
          <a:prstGeom prst="rect">
            <a:avLst/>
          </a:prstGeom>
        </p:spPr>
      </p:pic>
      <p:pic>
        <p:nvPicPr>
          <p:cNvPr id="12" name="그림 11" descr="사람, 의류, 인간의 얼굴, 긴 머리이(가) 표시된 사진&#10;&#10;자동 생성된 설명">
            <a:extLst>
              <a:ext uri="{FF2B5EF4-FFF2-40B4-BE49-F238E27FC236}">
                <a16:creationId xmlns:a16="http://schemas.microsoft.com/office/drawing/2014/main" id="{6CDAEC4D-3223-37BF-7168-E39D24C28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55" y="4027144"/>
            <a:ext cx="2644243" cy="2644243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FACD028-F095-074C-FBAB-4DED8E341BA4}"/>
              </a:ext>
            </a:extLst>
          </p:cNvPr>
          <p:cNvSpPr/>
          <p:nvPr/>
        </p:nvSpPr>
        <p:spPr>
          <a:xfrm rot="5400000">
            <a:off x="846193" y="3963186"/>
            <a:ext cx="2123805" cy="655383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81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486" y="396551"/>
            <a:ext cx="9725025" cy="86505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생성형 </a:t>
            </a:r>
            <a:r>
              <a:rPr lang="en-US" altLang="ko-KR" dirty="0"/>
              <a:t>AI </a:t>
            </a:r>
            <a:r>
              <a:rPr lang="ko-KR" altLang="en-US" dirty="0"/>
              <a:t>대표주자 </a:t>
            </a:r>
            <a:r>
              <a:rPr lang="en-US" altLang="ko-KR" dirty="0"/>
              <a:t>- ChatGPT</a:t>
            </a:r>
            <a:endParaRPr lang="ko-KR" altLang="en-US" dirty="0"/>
          </a:p>
        </p:txBody>
      </p:sp>
      <p:pic>
        <p:nvPicPr>
          <p:cNvPr id="1026" name="Picture 2" descr="6 Ways SEO Pros Are Using ChatGPT Right Now">
            <a:extLst>
              <a:ext uri="{FF2B5EF4-FFF2-40B4-BE49-F238E27FC236}">
                <a16:creationId xmlns:a16="http://schemas.microsoft.com/office/drawing/2014/main" id="{B6D045C3-2775-6250-79F7-B9908051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1355811"/>
            <a:ext cx="9725025" cy="510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36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625"/>
            <a:ext cx="9144000" cy="1014347"/>
          </a:xfrm>
        </p:spPr>
        <p:txBody>
          <a:bodyPr/>
          <a:lstStyle/>
          <a:p>
            <a:r>
              <a:rPr lang="ko-KR" altLang="en-US" dirty="0"/>
              <a:t>생성형</a:t>
            </a:r>
            <a:r>
              <a:rPr lang="en-US" altLang="ko-KR" dirty="0"/>
              <a:t>AI</a:t>
            </a:r>
            <a:r>
              <a:rPr lang="ko-KR" altLang="en-US" dirty="0"/>
              <a:t>가 하는 일</a:t>
            </a:r>
          </a:p>
        </p:txBody>
      </p:sp>
      <p:pic>
        <p:nvPicPr>
          <p:cNvPr id="1028" name="Picture 4" descr="생성형 AI란? 인공지능 종류와 문제점, 기술 사례, 관련주식 - QUANT PRO">
            <a:extLst>
              <a:ext uri="{FF2B5EF4-FFF2-40B4-BE49-F238E27FC236}">
                <a16:creationId xmlns:a16="http://schemas.microsoft.com/office/drawing/2014/main" id="{5ED25545-970C-3BBE-9442-80464EA9F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1389688"/>
            <a:ext cx="7648575" cy="5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3607D-0374-A38A-805C-F4BE3C6C6770}"/>
              </a:ext>
            </a:extLst>
          </p:cNvPr>
          <p:cNvSpPr txBox="1"/>
          <p:nvPr/>
        </p:nvSpPr>
        <p:spPr>
          <a:xfrm>
            <a:off x="8562976" y="1447800"/>
            <a:ext cx="2914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텍스트 및 문서 생성 </a:t>
            </a:r>
            <a:r>
              <a:rPr lang="en-US" altLang="ko-KR" sz="3000" dirty="0"/>
              <a:t>+ </a:t>
            </a:r>
            <a:r>
              <a:rPr lang="ko-KR" altLang="en-US" sz="3000" dirty="0"/>
              <a:t>번역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AFBD5-102A-7566-1CA7-18FC93E7CC4D}"/>
              </a:ext>
            </a:extLst>
          </p:cNvPr>
          <p:cNvSpPr txBox="1"/>
          <p:nvPr/>
        </p:nvSpPr>
        <p:spPr>
          <a:xfrm>
            <a:off x="8562976" y="3230062"/>
            <a:ext cx="2914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이미지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A7AEF-E1E7-57A3-FCF9-1A497AFD574D}"/>
              </a:ext>
            </a:extLst>
          </p:cNvPr>
          <p:cNvSpPr txBox="1"/>
          <p:nvPr/>
        </p:nvSpPr>
        <p:spPr>
          <a:xfrm>
            <a:off x="8562976" y="4856202"/>
            <a:ext cx="2914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코드 생성</a:t>
            </a:r>
          </a:p>
        </p:txBody>
      </p:sp>
    </p:spTree>
    <p:extLst>
      <p:ext uri="{BB962C8B-B14F-4D97-AF65-F5344CB8AC3E}">
        <p14:creationId xmlns:p14="http://schemas.microsoft.com/office/powerpoint/2010/main" val="7731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625"/>
            <a:ext cx="9144000" cy="1014347"/>
          </a:xfrm>
        </p:spPr>
        <p:txBody>
          <a:bodyPr/>
          <a:lstStyle/>
          <a:p>
            <a:r>
              <a:rPr lang="ko-KR" altLang="en-US" dirty="0"/>
              <a:t>생성형</a:t>
            </a:r>
            <a:r>
              <a:rPr lang="en-US" altLang="ko-KR" dirty="0"/>
              <a:t>AI</a:t>
            </a:r>
            <a:r>
              <a:rPr lang="ko-KR" altLang="en-US" dirty="0"/>
              <a:t>가 하는 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AFBD5-102A-7566-1CA7-18FC93E7CC4D}"/>
              </a:ext>
            </a:extLst>
          </p:cNvPr>
          <p:cNvSpPr txBox="1"/>
          <p:nvPr/>
        </p:nvSpPr>
        <p:spPr>
          <a:xfrm>
            <a:off x="8562976" y="3230062"/>
            <a:ext cx="2914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영상까지</a:t>
            </a:r>
            <a:r>
              <a:rPr lang="en-US" altLang="ko-KR" sz="3000" dirty="0"/>
              <a:t>!</a:t>
            </a:r>
            <a:endParaRPr lang="ko-KR" altLang="en-US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3D2A5-2BFF-1C83-1F2E-8FA88377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55631"/>
            <a:ext cx="7439025" cy="39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588"/>
            <a:ext cx="9144000" cy="9064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Bert VS GPT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91AB18-43B5-A7C9-940F-084FAE21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0" y="1354136"/>
            <a:ext cx="11078119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13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588"/>
            <a:ext cx="9144000" cy="9064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Bert VS GPT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EC6F3-8FDA-6586-99CB-86D73A6D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14249"/>
            <a:ext cx="6322599" cy="2438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27486C-B923-88F6-A463-E58EC73C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3494471"/>
            <a:ext cx="6448976" cy="310794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26090D-C882-B459-89DA-C021758BD643}"/>
              </a:ext>
            </a:extLst>
          </p:cNvPr>
          <p:cNvCxnSpPr/>
          <p:nvPr/>
        </p:nvCxnSpPr>
        <p:spPr>
          <a:xfrm flipV="1">
            <a:off x="781050" y="1438275"/>
            <a:ext cx="10782300" cy="4619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DC714A-B43F-8AC0-7A2D-61268B96F572}"/>
              </a:ext>
            </a:extLst>
          </p:cNvPr>
          <p:cNvSpPr txBox="1"/>
          <p:nvPr/>
        </p:nvSpPr>
        <p:spPr>
          <a:xfrm>
            <a:off x="74646" y="621166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Large Language Models (LLM): Difference between GPT-3 &amp; BERT | by </a:t>
            </a:r>
            <a:r>
              <a:rPr lang="en-US" altLang="ko-KR" dirty="0" err="1">
                <a:hlinkClick r:id="rId4"/>
              </a:rPr>
              <a:t>Shivika</a:t>
            </a:r>
            <a:r>
              <a:rPr lang="en-US" altLang="ko-KR" dirty="0">
                <a:hlinkClick r:id="rId4"/>
              </a:rPr>
              <a:t> K Bisen | Bright ML | Medium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4F64E-AE4A-6F05-7223-2B6087AC987A}"/>
              </a:ext>
            </a:extLst>
          </p:cNvPr>
          <p:cNvSpPr txBox="1"/>
          <p:nvPr/>
        </p:nvSpPr>
        <p:spPr>
          <a:xfrm>
            <a:off x="6540760" y="1160480"/>
            <a:ext cx="355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왼쪽</a:t>
            </a:r>
            <a:r>
              <a:rPr lang="en-US" altLang="ko-KR" dirty="0"/>
              <a:t>-&gt; </a:t>
            </a:r>
            <a:r>
              <a:rPr lang="ko-KR" altLang="en-US" dirty="0"/>
              <a:t>오른쪽</a:t>
            </a:r>
            <a:r>
              <a:rPr lang="en-US" altLang="ko-KR" dirty="0"/>
              <a:t> /</a:t>
            </a:r>
            <a:r>
              <a:rPr lang="ko-KR" altLang="en-US" dirty="0"/>
              <a:t>오른쪽 </a:t>
            </a:r>
            <a:r>
              <a:rPr lang="en-US" altLang="ko-KR" dirty="0"/>
              <a:t>-&gt; </a:t>
            </a:r>
            <a:r>
              <a:rPr lang="ko-KR" altLang="en-US" dirty="0"/>
              <a:t>왼쪽</a:t>
            </a:r>
            <a:endParaRPr lang="en-US" altLang="ko-KR" dirty="0"/>
          </a:p>
          <a:p>
            <a:r>
              <a:rPr lang="ko-KR" altLang="en-US" dirty="0"/>
              <a:t>동시 학습 </a:t>
            </a:r>
            <a:r>
              <a:rPr lang="en-US" altLang="ko-KR" dirty="0"/>
              <a:t>( </a:t>
            </a:r>
            <a:r>
              <a:rPr lang="ko-KR" altLang="en-US" dirty="0"/>
              <a:t>문장 내 빈칸추론 </a:t>
            </a:r>
            <a:r>
              <a:rPr lang="en-US" altLang="ko-KR" dirty="0"/>
              <a:t>O)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F9B06-B83C-84C1-5F9F-95A28C94DC32}"/>
              </a:ext>
            </a:extLst>
          </p:cNvPr>
          <p:cNvSpPr txBox="1"/>
          <p:nvPr/>
        </p:nvSpPr>
        <p:spPr>
          <a:xfrm>
            <a:off x="2621708" y="5347381"/>
            <a:ext cx="3998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왼쪽</a:t>
            </a:r>
            <a:r>
              <a:rPr lang="en-US" altLang="ko-KR" dirty="0"/>
              <a:t>-&gt; </a:t>
            </a:r>
            <a:r>
              <a:rPr lang="ko-KR" altLang="en-US" dirty="0"/>
              <a:t>오른쪽</a:t>
            </a:r>
            <a:endParaRPr lang="en-US" altLang="ko-KR" dirty="0"/>
          </a:p>
          <a:p>
            <a:r>
              <a:rPr lang="ko-KR" altLang="en-US" dirty="0"/>
              <a:t>문장 끝난 이후 새로운 단어 추론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528CD1-518C-20CE-B43F-59EF11E1EA76}"/>
              </a:ext>
            </a:extLst>
          </p:cNvPr>
          <p:cNvSpPr txBox="1"/>
          <p:nvPr/>
        </p:nvSpPr>
        <p:spPr>
          <a:xfrm>
            <a:off x="289832" y="4029075"/>
            <a:ext cx="3998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단어에 포함된 토큰</a:t>
            </a:r>
            <a:r>
              <a:rPr lang="en-US" altLang="ko-KR" dirty="0"/>
              <a:t>+ </a:t>
            </a:r>
            <a:r>
              <a:rPr lang="ko-KR" altLang="en-US" dirty="0"/>
              <a:t>위치</a:t>
            </a:r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세그먼트</a:t>
            </a:r>
            <a:r>
              <a:rPr lang="en-US" altLang="ko-KR" dirty="0"/>
              <a:t>(</a:t>
            </a:r>
            <a:r>
              <a:rPr lang="ko-KR" altLang="en-US" dirty="0"/>
              <a:t>단어가 포함된 구문</a:t>
            </a:r>
            <a:r>
              <a:rPr lang="en-US" altLang="ko-KR" dirty="0"/>
              <a:t>/</a:t>
            </a:r>
            <a:r>
              <a:rPr lang="ko-KR" altLang="en-US" dirty="0"/>
              <a:t>문장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맥락 관련해선 더 좋음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A4FF7-047C-BD61-859A-4C87D142DF39}"/>
              </a:ext>
            </a:extLst>
          </p:cNvPr>
          <p:cNvSpPr txBox="1"/>
          <p:nvPr/>
        </p:nvSpPr>
        <p:spPr>
          <a:xfrm>
            <a:off x="8366060" y="2988702"/>
            <a:ext cx="333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단어에 포함된 토큰 </a:t>
            </a:r>
            <a:r>
              <a:rPr lang="en-US" altLang="ko-KR" dirty="0"/>
              <a:t>+ </a:t>
            </a:r>
            <a:r>
              <a:rPr lang="ko-KR" altLang="en-US" dirty="0"/>
              <a:t>위치만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 결과물 생성에 최적화</a:t>
            </a:r>
          </a:p>
        </p:txBody>
      </p:sp>
    </p:spTree>
    <p:extLst>
      <p:ext uri="{BB962C8B-B14F-4D97-AF65-F5344CB8AC3E}">
        <p14:creationId xmlns:p14="http://schemas.microsoft.com/office/powerpoint/2010/main" val="48725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78"/>
            <a:ext cx="9144000" cy="874388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Dall-E </a:t>
            </a:r>
            <a:r>
              <a:rPr lang="ko-KR" altLang="en-US" dirty="0"/>
              <a:t>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DF835-813E-2F5D-DE18-BD722CCB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" y="1788188"/>
            <a:ext cx="8554644" cy="3953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90924-AC1A-29CE-8DDB-2841CD983731}"/>
              </a:ext>
            </a:extLst>
          </p:cNvPr>
          <p:cNvSpPr txBox="1"/>
          <p:nvPr/>
        </p:nvSpPr>
        <p:spPr>
          <a:xfrm>
            <a:off x="9753600" y="2362200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Dall-e 1</a:t>
            </a:r>
            <a:r>
              <a:rPr lang="ko-KR" altLang="en-US" dirty="0"/>
              <a:t>세대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더 많은 파라미터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A7188-E1E5-ED17-013A-0AA28CEA2E82}"/>
              </a:ext>
            </a:extLst>
          </p:cNvPr>
          <p:cNvSpPr txBox="1"/>
          <p:nvPr/>
        </p:nvSpPr>
        <p:spPr>
          <a:xfrm>
            <a:off x="9753600" y="4223065"/>
            <a:ext cx="207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Dall-e 2</a:t>
            </a:r>
            <a:r>
              <a:rPr lang="ko-KR" altLang="en-US" dirty="0"/>
              <a:t>세대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파라미터 적음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다양한 그림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선명한 해상도</a:t>
            </a:r>
          </a:p>
        </p:txBody>
      </p:sp>
    </p:spTree>
    <p:extLst>
      <p:ext uri="{BB962C8B-B14F-4D97-AF65-F5344CB8AC3E}">
        <p14:creationId xmlns:p14="http://schemas.microsoft.com/office/powerpoint/2010/main" val="29176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5A196-B75D-759D-BD2A-BAAA9D75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78"/>
            <a:ext cx="9144000" cy="87438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GAN </a:t>
            </a:r>
            <a:r>
              <a:rPr lang="ko-KR" altLang="en-US" dirty="0"/>
              <a:t>비지도학습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90924-AC1A-29CE-8DDB-2841CD983731}"/>
              </a:ext>
            </a:extLst>
          </p:cNvPr>
          <p:cNvSpPr txBox="1"/>
          <p:nvPr/>
        </p:nvSpPr>
        <p:spPr>
          <a:xfrm>
            <a:off x="9271516" y="1929455"/>
            <a:ext cx="2687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그럴듯한 사진</a:t>
            </a:r>
            <a:endParaRPr lang="en-US" altLang="ko-KR" sz="3000" dirty="0"/>
          </a:p>
          <a:p>
            <a:r>
              <a:rPr lang="ko-KR" altLang="en-US" sz="3000" dirty="0"/>
              <a:t>생성하는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A7188-E1E5-ED17-013A-0AA28CEA2E82}"/>
              </a:ext>
            </a:extLst>
          </p:cNvPr>
          <p:cNvSpPr txBox="1"/>
          <p:nvPr/>
        </p:nvSpPr>
        <p:spPr>
          <a:xfrm>
            <a:off x="9271515" y="4782902"/>
            <a:ext cx="268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분류하는 모델</a:t>
            </a:r>
          </a:p>
        </p:txBody>
      </p:sp>
      <p:pic>
        <p:nvPicPr>
          <p:cNvPr id="1026" name="Picture 2" descr="Machine Learning part II – Generative Adversarial Networks (GANs)">
            <a:extLst>
              <a:ext uri="{FF2B5EF4-FFF2-40B4-BE49-F238E27FC236}">
                <a16:creationId xmlns:a16="http://schemas.microsoft.com/office/drawing/2014/main" id="{64CA63C4-1704-00B3-34ED-2E473CF2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6" y="1545638"/>
            <a:ext cx="8422433" cy="46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D90B1-B0F6-BB47-8EFA-A3EF7204383F}"/>
              </a:ext>
            </a:extLst>
          </p:cNvPr>
          <p:cNvSpPr txBox="1"/>
          <p:nvPr/>
        </p:nvSpPr>
        <p:spPr>
          <a:xfrm>
            <a:off x="10331320" y="3449908"/>
            <a:ext cx="673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VS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128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252</Words>
  <Application>Microsoft Office PowerPoint</Application>
  <PresentationFormat>와이드스크린</PresentationFormat>
  <Paragraphs>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AI가 그려주는  내 이상형</vt:lpstr>
      <vt:lpstr>&lt;완성본&gt; a woman, 22~28 years old, black shoulder-length straight hair, Egg-shaped round face, Cute puppy face ,looks good in a skirt, with a good smile, Korean</vt:lpstr>
      <vt:lpstr>생성형 AI 대표주자 - ChatGPT</vt:lpstr>
      <vt:lpstr>생성형AI가 하는 일</vt:lpstr>
      <vt:lpstr>생성형AI가 하는 일</vt:lpstr>
      <vt:lpstr>Bert VS GPT</vt:lpstr>
      <vt:lpstr>Bert VS GPT</vt:lpstr>
      <vt:lpstr>Dall-E 모델</vt:lpstr>
      <vt:lpstr>GAN 비지도학습</vt:lpstr>
      <vt:lpstr>오늘 해볼 것-이상형 그리기!</vt:lpstr>
      <vt:lpstr>프롬프트 엔지니어링?</vt:lpstr>
      <vt:lpstr>나만의 이상형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생성형 AI 대표주자 - ChatGPT</dc:title>
  <dc:creator>SangYoup Lee</dc:creator>
  <cp:lastModifiedBy>SangYoup Lee</cp:lastModifiedBy>
  <cp:revision>6</cp:revision>
  <dcterms:created xsi:type="dcterms:W3CDTF">2024-03-11T06:13:56Z</dcterms:created>
  <dcterms:modified xsi:type="dcterms:W3CDTF">2024-03-15T16:46:19Z</dcterms:modified>
</cp:coreProperties>
</file>